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cre@umana.i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0000"/>
            </a:gs>
            <a:gs pos="50000">
              <a:srgbClr val="C00000"/>
            </a:gs>
            <a:gs pos="100000">
              <a:srgbClr val="C00000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4"/>
          <p:cNvSpPr/>
          <p:nvPr/>
        </p:nvSpPr>
        <p:spPr>
          <a:xfrm>
            <a:off x="0" y="8640"/>
            <a:ext cx="201960" cy="970560"/>
          </a:xfrm>
          <a:prstGeom prst="rect">
            <a:avLst/>
          </a:prstGeom>
          <a:solidFill>
            <a:srgbClr val="007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Rettangolo 5"/>
          <p:cNvSpPr/>
          <p:nvPr/>
        </p:nvSpPr>
        <p:spPr>
          <a:xfrm flipH="1">
            <a:off x="-720" y="6840"/>
            <a:ext cx="5088960" cy="201960"/>
          </a:xfrm>
          <a:prstGeom prst="rect">
            <a:avLst/>
          </a:prstGeom>
          <a:gradFill rotWithShape="0">
            <a:gsLst>
              <a:gs pos="0">
                <a:srgbClr val="007C3D"/>
              </a:gs>
              <a:gs pos="100000">
                <a:srgbClr val="70AD47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" name="Rettangolo 72"/>
          <p:cNvSpPr/>
          <p:nvPr/>
        </p:nvSpPr>
        <p:spPr>
          <a:xfrm>
            <a:off x="2465640" y="9851760"/>
            <a:ext cx="5139720" cy="600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Rettangolo 40"/>
          <p:cNvSpPr/>
          <p:nvPr/>
        </p:nvSpPr>
        <p:spPr>
          <a:xfrm>
            <a:off x="7366320" y="9795240"/>
            <a:ext cx="223920" cy="840600"/>
          </a:xfrm>
          <a:prstGeom prst="rect">
            <a:avLst/>
          </a:prstGeom>
          <a:solidFill>
            <a:srgbClr val="007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Rettangolo 41"/>
          <p:cNvSpPr/>
          <p:nvPr/>
        </p:nvSpPr>
        <p:spPr>
          <a:xfrm flipH="1">
            <a:off x="2460960" y="10467360"/>
            <a:ext cx="5092560" cy="237600"/>
          </a:xfrm>
          <a:prstGeom prst="rect">
            <a:avLst/>
          </a:prstGeom>
          <a:gradFill rotWithShape="0">
            <a:gsLst>
              <a:gs pos="0">
                <a:srgbClr val="70AD47"/>
              </a:gs>
              <a:gs pos="100000">
                <a:srgbClr val="007C3D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Figura a mano libera: forma 48"/>
          <p:cNvSpPr/>
          <p:nvPr/>
        </p:nvSpPr>
        <p:spPr>
          <a:xfrm flipH="1">
            <a:off x="4950360" y="9886680"/>
            <a:ext cx="44640" cy="618840"/>
          </a:xfrm>
          <a:custGeom>
            <a:avLst/>
            <a:gdLst/>
            <a:ahLst/>
            <a:cxnLst/>
            <a:rect l="l" t="t" r="r" b="b"/>
            <a:pathLst>
              <a:path w="12880" h="349973">
                <a:moveTo>
                  <a:pt x="0" y="0"/>
                </a:moveTo>
                <a:lnTo>
                  <a:pt x="0" y="349973"/>
                </a:lnTo>
              </a:path>
            </a:pathLst>
          </a:custGeom>
          <a:noFill/>
          <a:ln w="10933">
            <a:solidFill>
              <a:srgbClr val="231E2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Figura a mano libera: forma 49"/>
          <p:cNvSpPr/>
          <p:nvPr/>
        </p:nvSpPr>
        <p:spPr>
          <a:xfrm>
            <a:off x="5994000" y="9849600"/>
            <a:ext cx="68040" cy="612720"/>
          </a:xfrm>
          <a:custGeom>
            <a:avLst/>
            <a:gdLst/>
            <a:ahLst/>
            <a:cxnLst/>
            <a:rect l="l" t="t" r="r" b="b"/>
            <a:pathLst>
              <a:path w="12880" h="349973">
                <a:moveTo>
                  <a:pt x="0" y="0"/>
                </a:moveTo>
                <a:lnTo>
                  <a:pt x="0" y="349973"/>
                </a:lnTo>
              </a:path>
            </a:pathLst>
          </a:custGeom>
          <a:noFill/>
          <a:ln w="10933">
            <a:solidFill>
              <a:srgbClr val="231E2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3" name="Elemento grafico 41"/>
          <p:cNvGrpSpPr/>
          <p:nvPr/>
        </p:nvGrpSpPr>
        <p:grpSpPr>
          <a:xfrm>
            <a:off x="4100040" y="10067400"/>
            <a:ext cx="726840" cy="219240"/>
            <a:chOff x="4100040" y="10067400"/>
            <a:chExt cx="726840" cy="219240"/>
          </a:xfrm>
        </p:grpSpPr>
        <p:sp>
          <p:nvSpPr>
            <p:cNvPr id="44" name="Immagine 53"/>
            <p:cNvSpPr/>
            <p:nvPr/>
          </p:nvSpPr>
          <p:spPr>
            <a:xfrm flipV="1">
              <a:off x="4100040" y="10067040"/>
              <a:ext cx="228240" cy="219240"/>
            </a:xfrm>
            <a:custGeom>
              <a:avLst/>
              <a:gdLst/>
              <a:ahLst/>
              <a:cxnLst/>
              <a:rect l="l" t="t" r="r" b="b"/>
              <a:pathLst>
                <a:path w="412187" h="395700">
                  <a:moveTo>
                    <a:pt x="-34" y="-32"/>
                  </a:moveTo>
                  <a:lnTo>
                    <a:pt x="412153" y="-32"/>
                  </a:lnTo>
                  <a:lnTo>
                    <a:pt x="412153" y="395668"/>
                  </a:lnTo>
                  <a:lnTo>
                    <a:pt x="-34" y="395668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Figura a mano libera: forma 54"/>
            <p:cNvSpPr/>
            <p:nvPr/>
          </p:nvSpPr>
          <p:spPr>
            <a:xfrm>
              <a:off x="4138200" y="10104120"/>
              <a:ext cx="146160" cy="146160"/>
            </a:xfrm>
            <a:custGeom>
              <a:avLst/>
              <a:gdLst/>
              <a:ahLst/>
              <a:cxnLst/>
              <a:rect l="l" t="t" r="r" b="b"/>
              <a:pathLst>
                <a:path w="264972" h="265025">
                  <a:moveTo>
                    <a:pt x="94256" y="147455"/>
                  </a:moveTo>
                  <a:cubicBezTo>
                    <a:pt x="100182" y="162525"/>
                    <a:pt x="92582" y="179528"/>
                    <a:pt x="77511" y="185324"/>
                  </a:cubicBezTo>
                  <a:cubicBezTo>
                    <a:pt x="56258" y="193568"/>
                    <a:pt x="45696" y="217398"/>
                    <a:pt x="53939" y="238651"/>
                  </a:cubicBezTo>
                  <a:cubicBezTo>
                    <a:pt x="62183" y="259905"/>
                    <a:pt x="86142" y="270467"/>
                    <a:pt x="107266" y="262223"/>
                  </a:cubicBezTo>
                  <a:cubicBezTo>
                    <a:pt x="128520" y="253979"/>
                    <a:pt x="139082" y="230150"/>
                    <a:pt x="130709" y="208896"/>
                  </a:cubicBezTo>
                  <a:cubicBezTo>
                    <a:pt x="124913" y="193826"/>
                    <a:pt x="132384" y="176823"/>
                    <a:pt x="147454" y="171027"/>
                  </a:cubicBezTo>
                  <a:cubicBezTo>
                    <a:pt x="162525" y="165101"/>
                    <a:pt x="179528" y="172572"/>
                    <a:pt x="185324" y="187643"/>
                  </a:cubicBezTo>
                  <a:cubicBezTo>
                    <a:pt x="193568" y="208896"/>
                    <a:pt x="217397" y="219459"/>
                    <a:pt x="238651" y="211215"/>
                  </a:cubicBezTo>
                  <a:cubicBezTo>
                    <a:pt x="259904" y="202971"/>
                    <a:pt x="270338" y="179013"/>
                    <a:pt x="262223" y="157888"/>
                  </a:cubicBezTo>
                  <a:cubicBezTo>
                    <a:pt x="253979" y="136635"/>
                    <a:pt x="230149" y="126201"/>
                    <a:pt x="208896" y="134316"/>
                  </a:cubicBezTo>
                  <a:cubicBezTo>
                    <a:pt x="193825" y="140241"/>
                    <a:pt x="176823" y="132770"/>
                    <a:pt x="171026" y="117571"/>
                  </a:cubicBezTo>
                  <a:cubicBezTo>
                    <a:pt x="165101" y="102629"/>
                    <a:pt x="172701" y="85626"/>
                    <a:pt x="187771" y="79701"/>
                  </a:cubicBezTo>
                  <a:cubicBezTo>
                    <a:pt x="208896" y="71457"/>
                    <a:pt x="219458" y="47628"/>
                    <a:pt x="211215" y="26374"/>
                  </a:cubicBezTo>
                  <a:cubicBezTo>
                    <a:pt x="202971" y="5121"/>
                    <a:pt x="179012" y="-5441"/>
                    <a:pt x="157759" y="2802"/>
                  </a:cubicBezTo>
                  <a:cubicBezTo>
                    <a:pt x="136634" y="11046"/>
                    <a:pt x="126072" y="34876"/>
                    <a:pt x="134187" y="56129"/>
                  </a:cubicBezTo>
                  <a:cubicBezTo>
                    <a:pt x="140112" y="71200"/>
                    <a:pt x="132513" y="88203"/>
                    <a:pt x="117571" y="94128"/>
                  </a:cubicBezTo>
                  <a:cubicBezTo>
                    <a:pt x="102500" y="100053"/>
                    <a:pt x="85497" y="92453"/>
                    <a:pt x="79701" y="77383"/>
                  </a:cubicBezTo>
                  <a:cubicBezTo>
                    <a:pt x="71457" y="56129"/>
                    <a:pt x="47628" y="45696"/>
                    <a:pt x="26374" y="53811"/>
                  </a:cubicBezTo>
                  <a:cubicBezTo>
                    <a:pt x="5121" y="62054"/>
                    <a:pt x="-5441" y="85884"/>
                    <a:pt x="2802" y="107137"/>
                  </a:cubicBezTo>
                  <a:cubicBezTo>
                    <a:pt x="11046" y="128391"/>
                    <a:pt x="34876" y="138824"/>
                    <a:pt x="56129" y="130581"/>
                  </a:cubicBezTo>
                  <a:cubicBezTo>
                    <a:pt x="71200" y="124784"/>
                    <a:pt x="88202" y="132126"/>
                    <a:pt x="93999" y="147326"/>
                  </a:cubicBezTo>
                  <a:lnTo>
                    <a:pt x="93999" y="14732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Figura a mano libera: forma 55"/>
            <p:cNvSpPr/>
            <p:nvPr/>
          </p:nvSpPr>
          <p:spPr>
            <a:xfrm>
              <a:off x="4350600" y="10105200"/>
              <a:ext cx="49320" cy="60120"/>
            </a:xfrm>
            <a:custGeom>
              <a:avLst/>
              <a:gdLst/>
              <a:ahLst/>
              <a:cxnLst/>
              <a:rect l="l" t="t" r="r" b="b"/>
              <a:pathLst>
                <a:path w="91840" h="111033">
                  <a:moveTo>
                    <a:pt x="74709" y="31816"/>
                  </a:moveTo>
                  <a:cubicBezTo>
                    <a:pt x="74709" y="27436"/>
                    <a:pt x="73163" y="23830"/>
                    <a:pt x="70072" y="20738"/>
                  </a:cubicBezTo>
                  <a:cubicBezTo>
                    <a:pt x="66980" y="17647"/>
                    <a:pt x="63374" y="16101"/>
                    <a:pt x="59123" y="16101"/>
                  </a:cubicBezTo>
                  <a:lnTo>
                    <a:pt x="16359" y="16101"/>
                  </a:lnTo>
                  <a:lnTo>
                    <a:pt x="16359" y="47530"/>
                  </a:lnTo>
                  <a:lnTo>
                    <a:pt x="59123" y="47530"/>
                  </a:lnTo>
                  <a:cubicBezTo>
                    <a:pt x="63374" y="47530"/>
                    <a:pt x="66980" y="45985"/>
                    <a:pt x="70072" y="42893"/>
                  </a:cubicBezTo>
                  <a:cubicBezTo>
                    <a:pt x="73163" y="39802"/>
                    <a:pt x="74709" y="36066"/>
                    <a:pt x="74709" y="31816"/>
                  </a:cubicBezTo>
                  <a:lnTo>
                    <a:pt x="74709" y="31816"/>
                  </a:lnTo>
                  <a:close/>
                  <a:moveTo>
                    <a:pt x="73163" y="111033"/>
                  </a:moveTo>
                  <a:lnTo>
                    <a:pt x="45856" y="63760"/>
                  </a:lnTo>
                  <a:lnTo>
                    <a:pt x="16359" y="63760"/>
                  </a:lnTo>
                  <a:lnTo>
                    <a:pt x="16359" y="111033"/>
                  </a:lnTo>
                  <a:lnTo>
                    <a:pt x="0" y="111033"/>
                  </a:lnTo>
                  <a:lnTo>
                    <a:pt x="0" y="0"/>
                  </a:lnTo>
                  <a:lnTo>
                    <a:pt x="58994" y="0"/>
                  </a:lnTo>
                  <a:cubicBezTo>
                    <a:pt x="67624" y="0"/>
                    <a:pt x="75095" y="3220"/>
                    <a:pt x="81407" y="9403"/>
                  </a:cubicBezTo>
                  <a:cubicBezTo>
                    <a:pt x="87719" y="15715"/>
                    <a:pt x="90810" y="23186"/>
                    <a:pt x="90810" y="31816"/>
                  </a:cubicBezTo>
                  <a:cubicBezTo>
                    <a:pt x="90810" y="39544"/>
                    <a:pt x="88234" y="46500"/>
                    <a:pt x="83081" y="52425"/>
                  </a:cubicBezTo>
                  <a:cubicBezTo>
                    <a:pt x="78058" y="58350"/>
                    <a:pt x="71618" y="62086"/>
                    <a:pt x="64147" y="63374"/>
                  </a:cubicBezTo>
                  <a:lnTo>
                    <a:pt x="91840" y="111033"/>
                  </a:lnTo>
                  <a:lnTo>
                    <a:pt x="73034" y="111033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Figura a mano libera: forma 56"/>
            <p:cNvSpPr/>
            <p:nvPr/>
          </p:nvSpPr>
          <p:spPr>
            <a:xfrm>
              <a:off x="4410720" y="10119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7074" h="86559">
                  <a:moveTo>
                    <a:pt x="69557" y="35422"/>
                  </a:moveTo>
                  <a:cubicBezTo>
                    <a:pt x="67753" y="29755"/>
                    <a:pt x="64404" y="25118"/>
                    <a:pt x="59638" y="21640"/>
                  </a:cubicBezTo>
                  <a:cubicBezTo>
                    <a:pt x="55001" y="18033"/>
                    <a:pt x="49591" y="16230"/>
                    <a:pt x="43666" y="16230"/>
                  </a:cubicBezTo>
                  <a:cubicBezTo>
                    <a:pt x="37741" y="16230"/>
                    <a:pt x="32331" y="18033"/>
                    <a:pt x="27694" y="21640"/>
                  </a:cubicBezTo>
                  <a:cubicBezTo>
                    <a:pt x="22928" y="25247"/>
                    <a:pt x="19579" y="29884"/>
                    <a:pt x="17776" y="35422"/>
                  </a:cubicBezTo>
                  <a:lnTo>
                    <a:pt x="69557" y="35422"/>
                  </a:lnTo>
                  <a:close/>
                  <a:moveTo>
                    <a:pt x="87075" y="43409"/>
                  </a:moveTo>
                  <a:cubicBezTo>
                    <a:pt x="87075" y="46114"/>
                    <a:pt x="86817" y="48818"/>
                    <a:pt x="86302" y="51523"/>
                  </a:cubicBezTo>
                  <a:lnTo>
                    <a:pt x="17647" y="51523"/>
                  </a:lnTo>
                  <a:cubicBezTo>
                    <a:pt x="19450" y="57191"/>
                    <a:pt x="22799" y="61828"/>
                    <a:pt x="27565" y="65306"/>
                  </a:cubicBezTo>
                  <a:cubicBezTo>
                    <a:pt x="32331" y="68784"/>
                    <a:pt x="37612" y="70587"/>
                    <a:pt x="43537" y="70587"/>
                  </a:cubicBezTo>
                  <a:cubicBezTo>
                    <a:pt x="53198" y="70587"/>
                    <a:pt x="60926" y="66079"/>
                    <a:pt x="66852" y="57062"/>
                  </a:cubicBezTo>
                  <a:lnTo>
                    <a:pt x="80505" y="66079"/>
                  </a:lnTo>
                  <a:cubicBezTo>
                    <a:pt x="71360" y="79733"/>
                    <a:pt x="58994" y="86559"/>
                    <a:pt x="43409" y="86559"/>
                  </a:cubicBezTo>
                  <a:cubicBezTo>
                    <a:pt x="31429" y="86559"/>
                    <a:pt x="21253" y="82438"/>
                    <a:pt x="12752" y="74065"/>
                  </a:cubicBezTo>
                  <a:cubicBezTo>
                    <a:pt x="4251" y="65564"/>
                    <a:pt x="0" y="55388"/>
                    <a:pt x="0" y="43409"/>
                  </a:cubicBezTo>
                  <a:cubicBezTo>
                    <a:pt x="0" y="31429"/>
                    <a:pt x="4251" y="21253"/>
                    <a:pt x="12752" y="12752"/>
                  </a:cubicBezTo>
                  <a:cubicBezTo>
                    <a:pt x="21253" y="4251"/>
                    <a:pt x="31558" y="0"/>
                    <a:pt x="43409" y="0"/>
                  </a:cubicBezTo>
                  <a:cubicBezTo>
                    <a:pt x="55259" y="0"/>
                    <a:pt x="65564" y="4251"/>
                    <a:pt x="74065" y="12752"/>
                  </a:cubicBezTo>
                  <a:cubicBezTo>
                    <a:pt x="82566" y="21253"/>
                    <a:pt x="86817" y="31429"/>
                    <a:pt x="86817" y="43409"/>
                  </a:cubicBezTo>
                  <a:lnTo>
                    <a:pt x="86817" y="43409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Figura a mano libera: forma 57"/>
            <p:cNvSpPr/>
            <p:nvPr/>
          </p:nvSpPr>
          <p:spPr>
            <a:xfrm>
              <a:off x="4469400" y="10119600"/>
              <a:ext cx="46800" cy="64800"/>
            </a:xfrm>
            <a:custGeom>
              <a:avLst/>
              <a:gdLst/>
              <a:ahLst/>
              <a:cxnLst/>
              <a:rect l="l" t="t" r="r" b="b"/>
              <a:pathLst>
                <a:path w="86945" h="119276">
                  <a:moveTo>
                    <a:pt x="70329" y="43537"/>
                  </a:moveTo>
                  <a:cubicBezTo>
                    <a:pt x="70329" y="36195"/>
                    <a:pt x="67624" y="29755"/>
                    <a:pt x="62343" y="24474"/>
                  </a:cubicBezTo>
                  <a:cubicBezTo>
                    <a:pt x="57062" y="19193"/>
                    <a:pt x="50622" y="16488"/>
                    <a:pt x="43151" y="16488"/>
                  </a:cubicBezTo>
                  <a:cubicBezTo>
                    <a:pt x="35680" y="16488"/>
                    <a:pt x="29368" y="19193"/>
                    <a:pt x="23958" y="24474"/>
                  </a:cubicBezTo>
                  <a:cubicBezTo>
                    <a:pt x="18677" y="29755"/>
                    <a:pt x="15972" y="36195"/>
                    <a:pt x="15972" y="43537"/>
                  </a:cubicBezTo>
                  <a:cubicBezTo>
                    <a:pt x="15972" y="50879"/>
                    <a:pt x="18677" y="57320"/>
                    <a:pt x="23958" y="62730"/>
                  </a:cubicBezTo>
                  <a:cubicBezTo>
                    <a:pt x="29240" y="68011"/>
                    <a:pt x="35680" y="70716"/>
                    <a:pt x="43151" y="70716"/>
                  </a:cubicBezTo>
                  <a:cubicBezTo>
                    <a:pt x="50622" y="70716"/>
                    <a:pt x="57062" y="68011"/>
                    <a:pt x="62343" y="62730"/>
                  </a:cubicBezTo>
                  <a:cubicBezTo>
                    <a:pt x="67624" y="57449"/>
                    <a:pt x="70329" y="51008"/>
                    <a:pt x="70329" y="43537"/>
                  </a:cubicBezTo>
                  <a:lnTo>
                    <a:pt x="70329" y="43537"/>
                  </a:lnTo>
                  <a:close/>
                  <a:moveTo>
                    <a:pt x="86688" y="76126"/>
                  </a:moveTo>
                  <a:cubicBezTo>
                    <a:pt x="86688" y="87848"/>
                    <a:pt x="82437" y="97895"/>
                    <a:pt x="73807" y="106396"/>
                  </a:cubicBezTo>
                  <a:cubicBezTo>
                    <a:pt x="65306" y="115026"/>
                    <a:pt x="55130" y="119277"/>
                    <a:pt x="43151" y="119277"/>
                  </a:cubicBezTo>
                  <a:cubicBezTo>
                    <a:pt x="35809" y="119277"/>
                    <a:pt x="28853" y="117345"/>
                    <a:pt x="22284" y="113609"/>
                  </a:cubicBezTo>
                  <a:cubicBezTo>
                    <a:pt x="15843" y="109874"/>
                    <a:pt x="10434" y="104850"/>
                    <a:pt x="6183" y="98539"/>
                  </a:cubicBezTo>
                  <a:lnTo>
                    <a:pt x="19965" y="89522"/>
                  </a:lnTo>
                  <a:cubicBezTo>
                    <a:pt x="25890" y="98410"/>
                    <a:pt x="33619" y="102918"/>
                    <a:pt x="43280" y="102918"/>
                  </a:cubicBezTo>
                  <a:cubicBezTo>
                    <a:pt x="51266" y="102918"/>
                    <a:pt x="57706" y="100213"/>
                    <a:pt x="62601" y="94932"/>
                  </a:cubicBezTo>
                  <a:cubicBezTo>
                    <a:pt x="67109" y="89908"/>
                    <a:pt x="69685" y="83468"/>
                    <a:pt x="70329" y="75482"/>
                  </a:cubicBezTo>
                  <a:cubicBezTo>
                    <a:pt x="62343" y="82824"/>
                    <a:pt x="52811" y="86559"/>
                    <a:pt x="41992" y="86559"/>
                  </a:cubicBezTo>
                  <a:cubicBezTo>
                    <a:pt x="30270" y="86559"/>
                    <a:pt x="20352" y="82309"/>
                    <a:pt x="12237" y="73807"/>
                  </a:cubicBezTo>
                  <a:cubicBezTo>
                    <a:pt x="4122" y="65306"/>
                    <a:pt x="0" y="55130"/>
                    <a:pt x="0" y="43409"/>
                  </a:cubicBezTo>
                  <a:cubicBezTo>
                    <a:pt x="0" y="31687"/>
                    <a:pt x="4122" y="21382"/>
                    <a:pt x="12237" y="12881"/>
                  </a:cubicBezTo>
                  <a:cubicBezTo>
                    <a:pt x="20352" y="4251"/>
                    <a:pt x="30399" y="0"/>
                    <a:pt x="41992" y="0"/>
                  </a:cubicBezTo>
                  <a:cubicBezTo>
                    <a:pt x="52811" y="0"/>
                    <a:pt x="62343" y="3864"/>
                    <a:pt x="70587" y="11593"/>
                  </a:cubicBezTo>
                  <a:lnTo>
                    <a:pt x="70587" y="1417"/>
                  </a:lnTo>
                  <a:lnTo>
                    <a:pt x="86946" y="1417"/>
                  </a:lnTo>
                  <a:lnTo>
                    <a:pt x="86946" y="75997"/>
                  </a:lnTo>
                  <a:lnTo>
                    <a:pt x="86946" y="75997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Figura a mano libera: forma 58"/>
            <p:cNvSpPr/>
            <p:nvPr/>
          </p:nvSpPr>
          <p:spPr>
            <a:xfrm>
              <a:off x="4534920" y="10105200"/>
              <a:ext cx="7200" cy="60120"/>
            </a:xfrm>
            <a:custGeom>
              <a:avLst/>
              <a:gdLst/>
              <a:ahLst/>
              <a:cxnLst/>
              <a:rect l="l" t="t" r="r" b="b"/>
              <a:pathLst>
                <a:path w="16358" h="111033">
                  <a:moveTo>
                    <a:pt x="0" y="111033"/>
                  </a:moveTo>
                  <a:lnTo>
                    <a:pt x="0" y="27179"/>
                  </a:lnTo>
                  <a:lnTo>
                    <a:pt x="16359" y="27179"/>
                  </a:lnTo>
                  <a:lnTo>
                    <a:pt x="16359" y="111033"/>
                  </a:lnTo>
                  <a:lnTo>
                    <a:pt x="0" y="111033"/>
                  </a:lnTo>
                  <a:close/>
                  <a:moveTo>
                    <a:pt x="0" y="16101"/>
                  </a:moveTo>
                  <a:lnTo>
                    <a:pt x="0" y="0"/>
                  </a:lnTo>
                  <a:lnTo>
                    <a:pt x="16359" y="0"/>
                  </a:lnTo>
                  <a:lnTo>
                    <a:pt x="16359" y="16101"/>
                  </a:lnTo>
                  <a:lnTo>
                    <a:pt x="0" y="16101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Figura a mano libera: forma 59"/>
            <p:cNvSpPr/>
            <p:nvPr/>
          </p:nvSpPr>
          <p:spPr>
            <a:xfrm>
              <a:off x="4557600" y="10119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6816" h="86559">
                  <a:moveTo>
                    <a:pt x="70458" y="43409"/>
                  </a:moveTo>
                  <a:cubicBezTo>
                    <a:pt x="70458" y="36066"/>
                    <a:pt x="67753" y="29626"/>
                    <a:pt x="62472" y="24345"/>
                  </a:cubicBezTo>
                  <a:cubicBezTo>
                    <a:pt x="57062" y="19064"/>
                    <a:pt x="50751" y="16359"/>
                    <a:pt x="43280" y="16359"/>
                  </a:cubicBezTo>
                  <a:cubicBezTo>
                    <a:pt x="35809" y="16359"/>
                    <a:pt x="29497" y="19064"/>
                    <a:pt x="24087" y="24345"/>
                  </a:cubicBezTo>
                  <a:cubicBezTo>
                    <a:pt x="18806" y="29626"/>
                    <a:pt x="16101" y="36066"/>
                    <a:pt x="16101" y="43409"/>
                  </a:cubicBezTo>
                  <a:cubicBezTo>
                    <a:pt x="16101" y="50751"/>
                    <a:pt x="18677" y="57191"/>
                    <a:pt x="24087" y="62601"/>
                  </a:cubicBezTo>
                  <a:cubicBezTo>
                    <a:pt x="29368" y="67882"/>
                    <a:pt x="35809" y="70587"/>
                    <a:pt x="43280" y="70587"/>
                  </a:cubicBezTo>
                  <a:cubicBezTo>
                    <a:pt x="50751" y="70587"/>
                    <a:pt x="57191" y="67882"/>
                    <a:pt x="62472" y="62601"/>
                  </a:cubicBezTo>
                  <a:cubicBezTo>
                    <a:pt x="67753" y="57320"/>
                    <a:pt x="70458" y="50879"/>
                    <a:pt x="70458" y="43409"/>
                  </a:cubicBezTo>
                  <a:lnTo>
                    <a:pt x="70458" y="43409"/>
                  </a:lnTo>
                  <a:close/>
                  <a:moveTo>
                    <a:pt x="86817" y="43409"/>
                  </a:moveTo>
                  <a:cubicBezTo>
                    <a:pt x="86817" y="55259"/>
                    <a:pt x="82566" y="65435"/>
                    <a:pt x="74065" y="74065"/>
                  </a:cubicBezTo>
                  <a:cubicBezTo>
                    <a:pt x="65564" y="82438"/>
                    <a:pt x="55259" y="86559"/>
                    <a:pt x="43409" y="86559"/>
                  </a:cubicBezTo>
                  <a:cubicBezTo>
                    <a:pt x="31558" y="86559"/>
                    <a:pt x="21253" y="82438"/>
                    <a:pt x="12752" y="74065"/>
                  </a:cubicBezTo>
                  <a:cubicBezTo>
                    <a:pt x="4251" y="65564"/>
                    <a:pt x="0" y="55388"/>
                    <a:pt x="0" y="43409"/>
                  </a:cubicBezTo>
                  <a:cubicBezTo>
                    <a:pt x="0" y="31429"/>
                    <a:pt x="4251" y="21253"/>
                    <a:pt x="12752" y="12752"/>
                  </a:cubicBezTo>
                  <a:cubicBezTo>
                    <a:pt x="21253" y="4251"/>
                    <a:pt x="31558" y="0"/>
                    <a:pt x="43409" y="0"/>
                  </a:cubicBezTo>
                  <a:cubicBezTo>
                    <a:pt x="55259" y="0"/>
                    <a:pt x="65564" y="4251"/>
                    <a:pt x="74065" y="12752"/>
                  </a:cubicBezTo>
                  <a:cubicBezTo>
                    <a:pt x="82566" y="21253"/>
                    <a:pt x="86817" y="31429"/>
                    <a:pt x="86817" y="43409"/>
                  </a:cubicBezTo>
                  <a:lnTo>
                    <a:pt x="86817" y="43409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Figura a mano libera: forma 60"/>
            <p:cNvSpPr/>
            <p:nvPr/>
          </p:nvSpPr>
          <p:spPr>
            <a:xfrm>
              <a:off x="4619520" y="10119600"/>
              <a:ext cx="38880" cy="45720"/>
            </a:xfrm>
            <a:custGeom>
              <a:avLst/>
              <a:gdLst/>
              <a:ahLst/>
              <a:cxnLst/>
              <a:rect l="l" t="t" r="r" b="b"/>
              <a:pathLst>
                <a:path w="73034" h="85271">
                  <a:moveTo>
                    <a:pt x="56933" y="85271"/>
                  </a:moveTo>
                  <a:lnTo>
                    <a:pt x="56933" y="36710"/>
                  </a:lnTo>
                  <a:cubicBezTo>
                    <a:pt x="56933" y="31172"/>
                    <a:pt x="54872" y="26406"/>
                    <a:pt x="50879" y="22413"/>
                  </a:cubicBezTo>
                  <a:cubicBezTo>
                    <a:pt x="46886" y="18420"/>
                    <a:pt x="42120" y="16359"/>
                    <a:pt x="36582" y="16359"/>
                  </a:cubicBezTo>
                  <a:cubicBezTo>
                    <a:pt x="31043" y="16359"/>
                    <a:pt x="26277" y="18420"/>
                    <a:pt x="22284" y="22413"/>
                  </a:cubicBezTo>
                  <a:cubicBezTo>
                    <a:pt x="18291" y="26406"/>
                    <a:pt x="16230" y="31172"/>
                    <a:pt x="16230" y="36710"/>
                  </a:cubicBezTo>
                  <a:lnTo>
                    <a:pt x="16230" y="85271"/>
                  </a:lnTo>
                  <a:lnTo>
                    <a:pt x="0" y="85271"/>
                  </a:lnTo>
                  <a:lnTo>
                    <a:pt x="0" y="1417"/>
                  </a:lnTo>
                  <a:lnTo>
                    <a:pt x="16230" y="1417"/>
                  </a:lnTo>
                  <a:lnTo>
                    <a:pt x="16230" y="9274"/>
                  </a:lnTo>
                  <a:cubicBezTo>
                    <a:pt x="22799" y="3091"/>
                    <a:pt x="30528" y="0"/>
                    <a:pt x="39287" y="0"/>
                  </a:cubicBezTo>
                  <a:cubicBezTo>
                    <a:pt x="48947" y="0"/>
                    <a:pt x="57062" y="3735"/>
                    <a:pt x="63631" y="11335"/>
                  </a:cubicBezTo>
                  <a:cubicBezTo>
                    <a:pt x="69943" y="18420"/>
                    <a:pt x="73034" y="26921"/>
                    <a:pt x="73034" y="36710"/>
                  </a:cubicBezTo>
                  <a:lnTo>
                    <a:pt x="73034" y="85271"/>
                  </a:lnTo>
                  <a:lnTo>
                    <a:pt x="56676" y="85271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Figura a mano libera: forma 61"/>
            <p:cNvSpPr/>
            <p:nvPr/>
          </p:nvSpPr>
          <p:spPr>
            <a:xfrm>
              <a:off x="4673520" y="10119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7074" h="86559">
                  <a:moveTo>
                    <a:pt x="69557" y="35422"/>
                  </a:moveTo>
                  <a:cubicBezTo>
                    <a:pt x="67753" y="29755"/>
                    <a:pt x="64404" y="25118"/>
                    <a:pt x="59638" y="21640"/>
                  </a:cubicBezTo>
                  <a:cubicBezTo>
                    <a:pt x="55001" y="18033"/>
                    <a:pt x="49591" y="16230"/>
                    <a:pt x="43666" y="16230"/>
                  </a:cubicBezTo>
                  <a:cubicBezTo>
                    <a:pt x="37741" y="16230"/>
                    <a:pt x="32331" y="18033"/>
                    <a:pt x="27694" y="21640"/>
                  </a:cubicBezTo>
                  <a:cubicBezTo>
                    <a:pt x="22799" y="25247"/>
                    <a:pt x="19579" y="29884"/>
                    <a:pt x="17776" y="35422"/>
                  </a:cubicBezTo>
                  <a:lnTo>
                    <a:pt x="69557" y="35422"/>
                  </a:lnTo>
                  <a:close/>
                  <a:moveTo>
                    <a:pt x="87075" y="43409"/>
                  </a:moveTo>
                  <a:cubicBezTo>
                    <a:pt x="87075" y="46114"/>
                    <a:pt x="86817" y="48818"/>
                    <a:pt x="86302" y="51523"/>
                  </a:cubicBezTo>
                  <a:lnTo>
                    <a:pt x="17647" y="51523"/>
                  </a:lnTo>
                  <a:cubicBezTo>
                    <a:pt x="19450" y="57191"/>
                    <a:pt x="22799" y="61828"/>
                    <a:pt x="27565" y="65306"/>
                  </a:cubicBezTo>
                  <a:cubicBezTo>
                    <a:pt x="32331" y="68784"/>
                    <a:pt x="37612" y="70587"/>
                    <a:pt x="43537" y="70587"/>
                  </a:cubicBezTo>
                  <a:cubicBezTo>
                    <a:pt x="53198" y="70587"/>
                    <a:pt x="60926" y="66079"/>
                    <a:pt x="66852" y="57062"/>
                  </a:cubicBezTo>
                  <a:lnTo>
                    <a:pt x="80505" y="66079"/>
                  </a:lnTo>
                  <a:cubicBezTo>
                    <a:pt x="71360" y="79733"/>
                    <a:pt x="58994" y="86559"/>
                    <a:pt x="43409" y="86559"/>
                  </a:cubicBezTo>
                  <a:cubicBezTo>
                    <a:pt x="31429" y="86559"/>
                    <a:pt x="21253" y="82438"/>
                    <a:pt x="12752" y="74065"/>
                  </a:cubicBezTo>
                  <a:cubicBezTo>
                    <a:pt x="4251" y="65564"/>
                    <a:pt x="0" y="55388"/>
                    <a:pt x="0" y="43409"/>
                  </a:cubicBezTo>
                  <a:cubicBezTo>
                    <a:pt x="0" y="31429"/>
                    <a:pt x="4251" y="21253"/>
                    <a:pt x="12752" y="12752"/>
                  </a:cubicBezTo>
                  <a:cubicBezTo>
                    <a:pt x="21253" y="4251"/>
                    <a:pt x="31558" y="0"/>
                    <a:pt x="43409" y="0"/>
                  </a:cubicBezTo>
                  <a:cubicBezTo>
                    <a:pt x="55259" y="0"/>
                    <a:pt x="65563" y="4251"/>
                    <a:pt x="74065" y="12752"/>
                  </a:cubicBezTo>
                  <a:cubicBezTo>
                    <a:pt x="82566" y="21253"/>
                    <a:pt x="86817" y="31429"/>
                    <a:pt x="86817" y="43409"/>
                  </a:cubicBezTo>
                  <a:lnTo>
                    <a:pt x="86817" y="43409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Figura a mano libera: forma 62"/>
            <p:cNvSpPr/>
            <p:nvPr/>
          </p:nvSpPr>
          <p:spPr>
            <a:xfrm>
              <a:off x="4350600" y="10186200"/>
              <a:ext cx="37440" cy="60120"/>
            </a:xfrm>
            <a:custGeom>
              <a:avLst/>
              <a:gdLst/>
              <a:ahLst/>
              <a:cxnLst/>
              <a:rect l="l" t="t" r="r" b="b"/>
              <a:pathLst>
                <a:path w="70587" h="110904">
                  <a:moveTo>
                    <a:pt x="0" y="110904"/>
                  </a:moveTo>
                  <a:lnTo>
                    <a:pt x="0" y="0"/>
                  </a:lnTo>
                  <a:lnTo>
                    <a:pt x="16359" y="0"/>
                  </a:lnTo>
                  <a:lnTo>
                    <a:pt x="16359" y="94803"/>
                  </a:lnTo>
                  <a:lnTo>
                    <a:pt x="70587" y="94803"/>
                  </a:lnTo>
                  <a:lnTo>
                    <a:pt x="70587" y="110904"/>
                  </a:lnTo>
                  <a:lnTo>
                    <a:pt x="0" y="110904"/>
                  </a:lnTo>
                  <a:lnTo>
                    <a:pt x="0" y="110904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Figura a mano libera: forma 63"/>
            <p:cNvSpPr/>
            <p:nvPr/>
          </p:nvSpPr>
          <p:spPr>
            <a:xfrm>
              <a:off x="4395960" y="10200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6816" h="86688">
                  <a:moveTo>
                    <a:pt x="70587" y="43409"/>
                  </a:moveTo>
                  <a:cubicBezTo>
                    <a:pt x="70587" y="36066"/>
                    <a:pt x="67882" y="29755"/>
                    <a:pt x="62601" y="24345"/>
                  </a:cubicBezTo>
                  <a:cubicBezTo>
                    <a:pt x="57191" y="18935"/>
                    <a:pt x="50879" y="16359"/>
                    <a:pt x="43409" y="16359"/>
                  </a:cubicBezTo>
                  <a:cubicBezTo>
                    <a:pt x="35938" y="16359"/>
                    <a:pt x="29626" y="19064"/>
                    <a:pt x="24216" y="24345"/>
                  </a:cubicBezTo>
                  <a:cubicBezTo>
                    <a:pt x="18935" y="29626"/>
                    <a:pt x="16230" y="35938"/>
                    <a:pt x="16230" y="43409"/>
                  </a:cubicBezTo>
                  <a:cubicBezTo>
                    <a:pt x="16230" y="50879"/>
                    <a:pt x="18935" y="57191"/>
                    <a:pt x="24216" y="62601"/>
                  </a:cubicBezTo>
                  <a:cubicBezTo>
                    <a:pt x="29497" y="67882"/>
                    <a:pt x="35938" y="70587"/>
                    <a:pt x="43409" y="70587"/>
                  </a:cubicBezTo>
                  <a:cubicBezTo>
                    <a:pt x="50879" y="70587"/>
                    <a:pt x="57191" y="67882"/>
                    <a:pt x="62601" y="62601"/>
                  </a:cubicBezTo>
                  <a:cubicBezTo>
                    <a:pt x="68011" y="57320"/>
                    <a:pt x="70587" y="50879"/>
                    <a:pt x="70587" y="43409"/>
                  </a:cubicBezTo>
                  <a:lnTo>
                    <a:pt x="70587" y="43409"/>
                  </a:lnTo>
                  <a:close/>
                  <a:moveTo>
                    <a:pt x="86817" y="43409"/>
                  </a:moveTo>
                  <a:cubicBezTo>
                    <a:pt x="86817" y="55259"/>
                    <a:pt x="82566" y="65435"/>
                    <a:pt x="74065" y="74065"/>
                  </a:cubicBezTo>
                  <a:cubicBezTo>
                    <a:pt x="65564" y="82438"/>
                    <a:pt x="55259" y="86688"/>
                    <a:pt x="43409" y="86688"/>
                  </a:cubicBezTo>
                  <a:cubicBezTo>
                    <a:pt x="31558" y="86688"/>
                    <a:pt x="21253" y="82566"/>
                    <a:pt x="12752" y="74065"/>
                  </a:cubicBezTo>
                  <a:cubicBezTo>
                    <a:pt x="4251" y="65564"/>
                    <a:pt x="0" y="55388"/>
                    <a:pt x="0" y="43409"/>
                  </a:cubicBezTo>
                  <a:cubicBezTo>
                    <a:pt x="0" y="31429"/>
                    <a:pt x="4251" y="21253"/>
                    <a:pt x="12752" y="12752"/>
                  </a:cubicBezTo>
                  <a:cubicBezTo>
                    <a:pt x="21253" y="4251"/>
                    <a:pt x="31558" y="0"/>
                    <a:pt x="43409" y="0"/>
                  </a:cubicBezTo>
                  <a:cubicBezTo>
                    <a:pt x="55259" y="0"/>
                    <a:pt x="65564" y="4251"/>
                    <a:pt x="74065" y="12752"/>
                  </a:cubicBezTo>
                  <a:cubicBezTo>
                    <a:pt x="82566" y="21253"/>
                    <a:pt x="86817" y="31429"/>
                    <a:pt x="86817" y="43409"/>
                  </a:cubicBezTo>
                  <a:lnTo>
                    <a:pt x="86817" y="43409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Figura a mano libera: forma 64"/>
            <p:cNvSpPr/>
            <p:nvPr/>
          </p:nvSpPr>
          <p:spPr>
            <a:xfrm>
              <a:off x="4457880" y="10200600"/>
              <a:ext cx="61920" cy="45720"/>
            </a:xfrm>
            <a:custGeom>
              <a:avLst/>
              <a:gdLst/>
              <a:ahLst/>
              <a:cxnLst/>
              <a:rect l="l" t="t" r="r" b="b"/>
              <a:pathLst>
                <a:path w="113866" h="85142">
                  <a:moveTo>
                    <a:pt x="97508" y="85143"/>
                  </a:moveTo>
                  <a:lnTo>
                    <a:pt x="97508" y="33877"/>
                  </a:lnTo>
                  <a:cubicBezTo>
                    <a:pt x="97508" y="29240"/>
                    <a:pt x="95962" y="25118"/>
                    <a:pt x="92871" y="21511"/>
                  </a:cubicBezTo>
                  <a:cubicBezTo>
                    <a:pt x="89780" y="17904"/>
                    <a:pt x="85915" y="16230"/>
                    <a:pt x="81278" y="16230"/>
                  </a:cubicBezTo>
                  <a:cubicBezTo>
                    <a:pt x="76255" y="16230"/>
                    <a:pt x="72262" y="17904"/>
                    <a:pt x="69299" y="21125"/>
                  </a:cubicBezTo>
                  <a:cubicBezTo>
                    <a:pt x="66465" y="24474"/>
                    <a:pt x="65048" y="28724"/>
                    <a:pt x="65048" y="33877"/>
                  </a:cubicBezTo>
                  <a:lnTo>
                    <a:pt x="65048" y="85143"/>
                  </a:lnTo>
                  <a:lnTo>
                    <a:pt x="48818" y="85143"/>
                  </a:lnTo>
                  <a:lnTo>
                    <a:pt x="48818" y="33877"/>
                  </a:lnTo>
                  <a:cubicBezTo>
                    <a:pt x="48818" y="29240"/>
                    <a:pt x="47273" y="25118"/>
                    <a:pt x="44181" y="21511"/>
                  </a:cubicBezTo>
                  <a:cubicBezTo>
                    <a:pt x="41090" y="17904"/>
                    <a:pt x="37226" y="16230"/>
                    <a:pt x="32589" y="16230"/>
                  </a:cubicBezTo>
                  <a:cubicBezTo>
                    <a:pt x="27565" y="16230"/>
                    <a:pt x="23701" y="17904"/>
                    <a:pt x="20738" y="21125"/>
                  </a:cubicBezTo>
                  <a:cubicBezTo>
                    <a:pt x="17776" y="24345"/>
                    <a:pt x="16359" y="28596"/>
                    <a:pt x="16359" y="33877"/>
                  </a:cubicBezTo>
                  <a:lnTo>
                    <a:pt x="16359" y="85143"/>
                  </a:lnTo>
                  <a:lnTo>
                    <a:pt x="0" y="85143"/>
                  </a:lnTo>
                  <a:lnTo>
                    <a:pt x="0" y="1288"/>
                  </a:lnTo>
                  <a:lnTo>
                    <a:pt x="16359" y="1288"/>
                  </a:lnTo>
                  <a:lnTo>
                    <a:pt x="16359" y="6569"/>
                  </a:lnTo>
                  <a:cubicBezTo>
                    <a:pt x="21897" y="2190"/>
                    <a:pt x="28209" y="0"/>
                    <a:pt x="35294" y="0"/>
                  </a:cubicBezTo>
                  <a:cubicBezTo>
                    <a:pt x="44052" y="0"/>
                    <a:pt x="51395" y="3607"/>
                    <a:pt x="57191" y="10820"/>
                  </a:cubicBezTo>
                  <a:cubicBezTo>
                    <a:pt x="63503" y="3607"/>
                    <a:pt x="71618" y="0"/>
                    <a:pt x="81407" y="0"/>
                  </a:cubicBezTo>
                  <a:cubicBezTo>
                    <a:pt x="90552" y="0"/>
                    <a:pt x="98152" y="3349"/>
                    <a:pt x="104464" y="10047"/>
                  </a:cubicBezTo>
                  <a:cubicBezTo>
                    <a:pt x="110775" y="16745"/>
                    <a:pt x="113867" y="24731"/>
                    <a:pt x="113867" y="33877"/>
                  </a:cubicBezTo>
                  <a:lnTo>
                    <a:pt x="113867" y="85143"/>
                  </a:lnTo>
                  <a:lnTo>
                    <a:pt x="97508" y="85143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Figura a mano libera: forma 65"/>
            <p:cNvSpPr/>
            <p:nvPr/>
          </p:nvSpPr>
          <p:spPr>
            <a:xfrm>
              <a:off x="4538880" y="10186200"/>
              <a:ext cx="46440" cy="60840"/>
            </a:xfrm>
            <a:custGeom>
              <a:avLst/>
              <a:gdLst/>
              <a:ahLst/>
              <a:cxnLst/>
              <a:rect l="l" t="t" r="r" b="b"/>
              <a:pathLst>
                <a:path w="86688" h="112449">
                  <a:moveTo>
                    <a:pt x="70329" y="69299"/>
                  </a:moveTo>
                  <a:cubicBezTo>
                    <a:pt x="70329" y="61957"/>
                    <a:pt x="67624" y="55645"/>
                    <a:pt x="62343" y="50235"/>
                  </a:cubicBezTo>
                  <a:cubicBezTo>
                    <a:pt x="57062" y="44825"/>
                    <a:pt x="50622" y="42249"/>
                    <a:pt x="43280" y="42249"/>
                  </a:cubicBezTo>
                  <a:cubicBezTo>
                    <a:pt x="35938" y="42249"/>
                    <a:pt x="29497" y="44954"/>
                    <a:pt x="24087" y="50235"/>
                  </a:cubicBezTo>
                  <a:cubicBezTo>
                    <a:pt x="18806" y="55645"/>
                    <a:pt x="16101" y="61957"/>
                    <a:pt x="16101" y="69299"/>
                  </a:cubicBezTo>
                  <a:cubicBezTo>
                    <a:pt x="16101" y="76641"/>
                    <a:pt x="18806" y="83082"/>
                    <a:pt x="24087" y="88492"/>
                  </a:cubicBezTo>
                  <a:cubicBezTo>
                    <a:pt x="29368" y="93773"/>
                    <a:pt x="35809" y="96478"/>
                    <a:pt x="43280" y="96478"/>
                  </a:cubicBezTo>
                  <a:cubicBezTo>
                    <a:pt x="50751" y="96478"/>
                    <a:pt x="57062" y="93773"/>
                    <a:pt x="62343" y="88492"/>
                  </a:cubicBezTo>
                  <a:cubicBezTo>
                    <a:pt x="67753" y="83210"/>
                    <a:pt x="70329" y="76770"/>
                    <a:pt x="70329" y="69299"/>
                  </a:cubicBezTo>
                  <a:lnTo>
                    <a:pt x="70329" y="69299"/>
                  </a:lnTo>
                  <a:close/>
                  <a:moveTo>
                    <a:pt x="86688" y="69299"/>
                  </a:moveTo>
                  <a:cubicBezTo>
                    <a:pt x="86688" y="81021"/>
                    <a:pt x="82566" y="91197"/>
                    <a:pt x="74322" y="99698"/>
                  </a:cubicBezTo>
                  <a:cubicBezTo>
                    <a:pt x="66208" y="108199"/>
                    <a:pt x="56289" y="112450"/>
                    <a:pt x="44697" y="112450"/>
                  </a:cubicBezTo>
                  <a:cubicBezTo>
                    <a:pt x="33748" y="112450"/>
                    <a:pt x="24216" y="108715"/>
                    <a:pt x="16230" y="101115"/>
                  </a:cubicBezTo>
                  <a:lnTo>
                    <a:pt x="16230" y="111033"/>
                  </a:lnTo>
                  <a:lnTo>
                    <a:pt x="0" y="111033"/>
                  </a:lnTo>
                  <a:lnTo>
                    <a:pt x="0" y="0"/>
                  </a:lnTo>
                  <a:lnTo>
                    <a:pt x="16230" y="0"/>
                  </a:lnTo>
                  <a:lnTo>
                    <a:pt x="16230" y="37355"/>
                  </a:lnTo>
                  <a:cubicBezTo>
                    <a:pt x="24216" y="29626"/>
                    <a:pt x="33748" y="25762"/>
                    <a:pt x="44697" y="25762"/>
                  </a:cubicBezTo>
                  <a:cubicBezTo>
                    <a:pt x="56289" y="25762"/>
                    <a:pt x="66208" y="30012"/>
                    <a:pt x="74322" y="38643"/>
                  </a:cubicBezTo>
                  <a:cubicBezTo>
                    <a:pt x="82566" y="47273"/>
                    <a:pt x="86688" y="57449"/>
                    <a:pt x="86688" y="69170"/>
                  </a:cubicBezTo>
                  <a:lnTo>
                    <a:pt x="86688" y="69170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Figura a mano libera: forma 66"/>
            <p:cNvSpPr/>
            <p:nvPr/>
          </p:nvSpPr>
          <p:spPr>
            <a:xfrm>
              <a:off x="4596840" y="10200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6816" h="86559">
                  <a:moveTo>
                    <a:pt x="70458" y="43280"/>
                  </a:moveTo>
                  <a:cubicBezTo>
                    <a:pt x="70458" y="35938"/>
                    <a:pt x="67753" y="29626"/>
                    <a:pt x="62472" y="24216"/>
                  </a:cubicBezTo>
                  <a:cubicBezTo>
                    <a:pt x="57062" y="18806"/>
                    <a:pt x="50750" y="16230"/>
                    <a:pt x="43280" y="16230"/>
                  </a:cubicBezTo>
                  <a:cubicBezTo>
                    <a:pt x="35809" y="16230"/>
                    <a:pt x="29497" y="18935"/>
                    <a:pt x="24087" y="24216"/>
                  </a:cubicBezTo>
                  <a:cubicBezTo>
                    <a:pt x="18806" y="29497"/>
                    <a:pt x="16101" y="35809"/>
                    <a:pt x="16101" y="43280"/>
                  </a:cubicBezTo>
                  <a:cubicBezTo>
                    <a:pt x="16101" y="50751"/>
                    <a:pt x="18806" y="57062"/>
                    <a:pt x="24087" y="62472"/>
                  </a:cubicBezTo>
                  <a:cubicBezTo>
                    <a:pt x="29368" y="67753"/>
                    <a:pt x="35809" y="70458"/>
                    <a:pt x="43280" y="70458"/>
                  </a:cubicBezTo>
                  <a:cubicBezTo>
                    <a:pt x="50750" y="70458"/>
                    <a:pt x="57191" y="67753"/>
                    <a:pt x="62472" y="62472"/>
                  </a:cubicBezTo>
                  <a:cubicBezTo>
                    <a:pt x="67753" y="57191"/>
                    <a:pt x="70458" y="50751"/>
                    <a:pt x="70458" y="43280"/>
                  </a:cubicBezTo>
                  <a:lnTo>
                    <a:pt x="70458" y="43280"/>
                  </a:lnTo>
                  <a:close/>
                  <a:moveTo>
                    <a:pt x="70458" y="85143"/>
                  </a:moveTo>
                  <a:lnTo>
                    <a:pt x="70458" y="75224"/>
                  </a:lnTo>
                  <a:cubicBezTo>
                    <a:pt x="62472" y="82824"/>
                    <a:pt x="52940" y="86559"/>
                    <a:pt x="41992" y="86559"/>
                  </a:cubicBezTo>
                  <a:cubicBezTo>
                    <a:pt x="30270" y="86559"/>
                    <a:pt x="20352" y="82309"/>
                    <a:pt x="12237" y="73807"/>
                  </a:cubicBezTo>
                  <a:cubicBezTo>
                    <a:pt x="4122" y="65306"/>
                    <a:pt x="0" y="55130"/>
                    <a:pt x="0" y="43409"/>
                  </a:cubicBezTo>
                  <a:cubicBezTo>
                    <a:pt x="0" y="31687"/>
                    <a:pt x="4122" y="21382"/>
                    <a:pt x="12237" y="12881"/>
                  </a:cubicBezTo>
                  <a:cubicBezTo>
                    <a:pt x="20352" y="4251"/>
                    <a:pt x="30270" y="0"/>
                    <a:pt x="41992" y="0"/>
                  </a:cubicBezTo>
                  <a:cubicBezTo>
                    <a:pt x="52940" y="0"/>
                    <a:pt x="62472" y="3864"/>
                    <a:pt x="70458" y="11593"/>
                  </a:cubicBezTo>
                  <a:lnTo>
                    <a:pt x="70458" y="1417"/>
                  </a:lnTo>
                  <a:lnTo>
                    <a:pt x="86817" y="1417"/>
                  </a:lnTo>
                  <a:lnTo>
                    <a:pt x="86817" y="85271"/>
                  </a:lnTo>
                  <a:lnTo>
                    <a:pt x="70458" y="85271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Figura a mano libera: forma 67"/>
            <p:cNvSpPr/>
            <p:nvPr/>
          </p:nvSpPr>
          <p:spPr>
            <a:xfrm>
              <a:off x="4662720" y="10200600"/>
              <a:ext cx="19440" cy="45720"/>
            </a:xfrm>
            <a:custGeom>
              <a:avLst/>
              <a:gdLst/>
              <a:ahLst/>
              <a:cxnLst/>
              <a:rect l="l" t="t" r="r" b="b"/>
              <a:pathLst>
                <a:path w="37998" h="85142">
                  <a:moveTo>
                    <a:pt x="37998" y="16230"/>
                  </a:moveTo>
                  <a:cubicBezTo>
                    <a:pt x="32202" y="16230"/>
                    <a:pt x="27050" y="18162"/>
                    <a:pt x="22670" y="22026"/>
                  </a:cubicBezTo>
                  <a:cubicBezTo>
                    <a:pt x="18420" y="25891"/>
                    <a:pt x="16230" y="30656"/>
                    <a:pt x="16230" y="36582"/>
                  </a:cubicBezTo>
                  <a:lnTo>
                    <a:pt x="16230" y="85143"/>
                  </a:lnTo>
                  <a:lnTo>
                    <a:pt x="0" y="85143"/>
                  </a:lnTo>
                  <a:lnTo>
                    <a:pt x="0" y="1288"/>
                  </a:lnTo>
                  <a:lnTo>
                    <a:pt x="16230" y="1288"/>
                  </a:lnTo>
                  <a:lnTo>
                    <a:pt x="16230" y="8630"/>
                  </a:lnTo>
                  <a:cubicBezTo>
                    <a:pt x="22155" y="2834"/>
                    <a:pt x="29368" y="0"/>
                    <a:pt x="37998" y="0"/>
                  </a:cubicBezTo>
                  <a:lnTo>
                    <a:pt x="37998" y="16359"/>
                  </a:lnTo>
                  <a:lnTo>
                    <a:pt x="37998" y="16359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Figura a mano libera: forma 68"/>
            <p:cNvSpPr/>
            <p:nvPr/>
          </p:nvSpPr>
          <p:spPr>
            <a:xfrm>
              <a:off x="4691520" y="10186200"/>
              <a:ext cx="46800" cy="60840"/>
            </a:xfrm>
            <a:custGeom>
              <a:avLst/>
              <a:gdLst/>
              <a:ahLst/>
              <a:cxnLst/>
              <a:rect l="l" t="t" r="r" b="b"/>
              <a:pathLst>
                <a:path w="86816" h="112321">
                  <a:moveTo>
                    <a:pt x="70587" y="69041"/>
                  </a:moveTo>
                  <a:cubicBezTo>
                    <a:pt x="70587" y="61699"/>
                    <a:pt x="67882" y="55388"/>
                    <a:pt x="62601" y="49978"/>
                  </a:cubicBezTo>
                  <a:cubicBezTo>
                    <a:pt x="57320" y="44568"/>
                    <a:pt x="50879" y="41992"/>
                    <a:pt x="43409" y="41992"/>
                  </a:cubicBezTo>
                  <a:cubicBezTo>
                    <a:pt x="35938" y="41992"/>
                    <a:pt x="29626" y="44697"/>
                    <a:pt x="24216" y="49978"/>
                  </a:cubicBezTo>
                  <a:cubicBezTo>
                    <a:pt x="18935" y="55259"/>
                    <a:pt x="16230" y="61571"/>
                    <a:pt x="16230" y="69041"/>
                  </a:cubicBezTo>
                  <a:cubicBezTo>
                    <a:pt x="16230" y="76512"/>
                    <a:pt x="18806" y="82824"/>
                    <a:pt x="24216" y="88234"/>
                  </a:cubicBezTo>
                  <a:cubicBezTo>
                    <a:pt x="29497" y="93515"/>
                    <a:pt x="35938" y="96220"/>
                    <a:pt x="43409" y="96220"/>
                  </a:cubicBezTo>
                  <a:cubicBezTo>
                    <a:pt x="50879" y="96220"/>
                    <a:pt x="57191" y="93515"/>
                    <a:pt x="62601" y="88234"/>
                  </a:cubicBezTo>
                  <a:cubicBezTo>
                    <a:pt x="68011" y="82953"/>
                    <a:pt x="70587" y="76512"/>
                    <a:pt x="70587" y="69041"/>
                  </a:cubicBezTo>
                  <a:lnTo>
                    <a:pt x="70587" y="69041"/>
                  </a:lnTo>
                  <a:close/>
                  <a:moveTo>
                    <a:pt x="70587" y="110904"/>
                  </a:moveTo>
                  <a:lnTo>
                    <a:pt x="70587" y="100986"/>
                  </a:lnTo>
                  <a:cubicBezTo>
                    <a:pt x="62601" y="108586"/>
                    <a:pt x="53069" y="112321"/>
                    <a:pt x="41992" y="112321"/>
                  </a:cubicBezTo>
                  <a:cubicBezTo>
                    <a:pt x="30270" y="112321"/>
                    <a:pt x="20352" y="108071"/>
                    <a:pt x="12237" y="99569"/>
                  </a:cubicBezTo>
                  <a:cubicBezTo>
                    <a:pt x="4122" y="91068"/>
                    <a:pt x="0" y="80892"/>
                    <a:pt x="0" y="69170"/>
                  </a:cubicBezTo>
                  <a:cubicBezTo>
                    <a:pt x="0" y="57449"/>
                    <a:pt x="4122" y="47144"/>
                    <a:pt x="12237" y="38643"/>
                  </a:cubicBezTo>
                  <a:cubicBezTo>
                    <a:pt x="20352" y="30012"/>
                    <a:pt x="30399" y="25762"/>
                    <a:pt x="41992" y="25762"/>
                  </a:cubicBezTo>
                  <a:cubicBezTo>
                    <a:pt x="53069" y="25762"/>
                    <a:pt x="62472" y="29626"/>
                    <a:pt x="70587" y="37355"/>
                  </a:cubicBezTo>
                  <a:lnTo>
                    <a:pt x="70587" y="0"/>
                  </a:lnTo>
                  <a:lnTo>
                    <a:pt x="86817" y="0"/>
                  </a:lnTo>
                  <a:lnTo>
                    <a:pt x="86817" y="111033"/>
                  </a:lnTo>
                  <a:lnTo>
                    <a:pt x="70587" y="111033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Figura a mano libera: forma 69"/>
            <p:cNvSpPr/>
            <p:nvPr/>
          </p:nvSpPr>
          <p:spPr>
            <a:xfrm>
              <a:off x="4757400" y="10186200"/>
              <a:ext cx="7200" cy="60120"/>
            </a:xfrm>
            <a:custGeom>
              <a:avLst/>
              <a:gdLst/>
              <a:ahLst/>
              <a:cxnLst/>
              <a:rect l="l" t="t" r="r" b="b"/>
              <a:pathLst>
                <a:path w="16229" h="111033">
                  <a:moveTo>
                    <a:pt x="0" y="111033"/>
                  </a:moveTo>
                  <a:lnTo>
                    <a:pt x="0" y="27179"/>
                  </a:lnTo>
                  <a:lnTo>
                    <a:pt x="16230" y="27179"/>
                  </a:lnTo>
                  <a:lnTo>
                    <a:pt x="16230" y="111033"/>
                  </a:lnTo>
                  <a:lnTo>
                    <a:pt x="0" y="111033"/>
                  </a:lnTo>
                  <a:close/>
                  <a:moveTo>
                    <a:pt x="0" y="16101"/>
                  </a:moveTo>
                  <a:lnTo>
                    <a:pt x="0" y="0"/>
                  </a:lnTo>
                  <a:lnTo>
                    <a:pt x="16230" y="0"/>
                  </a:lnTo>
                  <a:lnTo>
                    <a:pt x="16230" y="16101"/>
                  </a:lnTo>
                  <a:lnTo>
                    <a:pt x="0" y="16101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Figura a mano libera: forma 70"/>
            <p:cNvSpPr/>
            <p:nvPr/>
          </p:nvSpPr>
          <p:spPr>
            <a:xfrm>
              <a:off x="4780080" y="10200600"/>
              <a:ext cx="46800" cy="46440"/>
            </a:xfrm>
            <a:custGeom>
              <a:avLst/>
              <a:gdLst/>
              <a:ahLst/>
              <a:cxnLst/>
              <a:rect l="l" t="t" r="r" b="b"/>
              <a:pathLst>
                <a:path w="86816" h="86559">
                  <a:moveTo>
                    <a:pt x="70458" y="43280"/>
                  </a:moveTo>
                  <a:cubicBezTo>
                    <a:pt x="70458" y="35938"/>
                    <a:pt x="67753" y="29626"/>
                    <a:pt x="62472" y="24216"/>
                  </a:cubicBezTo>
                  <a:cubicBezTo>
                    <a:pt x="57191" y="18806"/>
                    <a:pt x="50751" y="16230"/>
                    <a:pt x="43280" y="16230"/>
                  </a:cubicBezTo>
                  <a:cubicBezTo>
                    <a:pt x="35809" y="16230"/>
                    <a:pt x="29497" y="18935"/>
                    <a:pt x="24087" y="24216"/>
                  </a:cubicBezTo>
                  <a:cubicBezTo>
                    <a:pt x="18806" y="29497"/>
                    <a:pt x="16101" y="35809"/>
                    <a:pt x="16101" y="43280"/>
                  </a:cubicBezTo>
                  <a:cubicBezTo>
                    <a:pt x="16101" y="50751"/>
                    <a:pt x="18677" y="57062"/>
                    <a:pt x="24087" y="62472"/>
                  </a:cubicBezTo>
                  <a:cubicBezTo>
                    <a:pt x="29368" y="67753"/>
                    <a:pt x="35809" y="70458"/>
                    <a:pt x="43280" y="70458"/>
                  </a:cubicBezTo>
                  <a:cubicBezTo>
                    <a:pt x="50751" y="70458"/>
                    <a:pt x="57191" y="67753"/>
                    <a:pt x="62472" y="62472"/>
                  </a:cubicBezTo>
                  <a:cubicBezTo>
                    <a:pt x="67882" y="57191"/>
                    <a:pt x="70458" y="50751"/>
                    <a:pt x="70458" y="43280"/>
                  </a:cubicBezTo>
                  <a:lnTo>
                    <a:pt x="70458" y="43280"/>
                  </a:lnTo>
                  <a:close/>
                  <a:moveTo>
                    <a:pt x="70458" y="85143"/>
                  </a:moveTo>
                  <a:lnTo>
                    <a:pt x="70458" y="75224"/>
                  </a:lnTo>
                  <a:cubicBezTo>
                    <a:pt x="62472" y="82824"/>
                    <a:pt x="52940" y="86559"/>
                    <a:pt x="41992" y="86559"/>
                  </a:cubicBezTo>
                  <a:cubicBezTo>
                    <a:pt x="30270" y="86559"/>
                    <a:pt x="20352" y="82309"/>
                    <a:pt x="12237" y="73807"/>
                  </a:cubicBezTo>
                  <a:cubicBezTo>
                    <a:pt x="4122" y="65306"/>
                    <a:pt x="0" y="55130"/>
                    <a:pt x="0" y="43409"/>
                  </a:cubicBezTo>
                  <a:cubicBezTo>
                    <a:pt x="0" y="31687"/>
                    <a:pt x="4122" y="21382"/>
                    <a:pt x="12237" y="12881"/>
                  </a:cubicBezTo>
                  <a:cubicBezTo>
                    <a:pt x="20352" y="4251"/>
                    <a:pt x="30270" y="0"/>
                    <a:pt x="41992" y="0"/>
                  </a:cubicBezTo>
                  <a:cubicBezTo>
                    <a:pt x="52940" y="0"/>
                    <a:pt x="62472" y="3864"/>
                    <a:pt x="70458" y="11593"/>
                  </a:cubicBezTo>
                  <a:lnTo>
                    <a:pt x="70458" y="1417"/>
                  </a:lnTo>
                  <a:lnTo>
                    <a:pt x="86817" y="1417"/>
                  </a:lnTo>
                  <a:lnTo>
                    <a:pt x="86817" y="85271"/>
                  </a:lnTo>
                  <a:lnTo>
                    <a:pt x="70458" y="85271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62" name="Immagine 51"/>
          <p:cNvPicPr/>
          <p:nvPr/>
        </p:nvPicPr>
        <p:blipFill>
          <a:blip r:embed="rId3"/>
          <a:stretch/>
        </p:blipFill>
        <p:spPr>
          <a:xfrm>
            <a:off x="5132520" y="10016640"/>
            <a:ext cx="682560" cy="336240"/>
          </a:xfrm>
          <a:prstGeom prst="rect">
            <a:avLst/>
          </a:prstGeom>
          <a:ln w="0">
            <a:noFill/>
          </a:ln>
        </p:spPr>
      </p:pic>
      <p:pic>
        <p:nvPicPr>
          <p:cNvPr id="63" name="Immagine 52"/>
          <p:cNvPicPr/>
          <p:nvPr/>
        </p:nvPicPr>
        <p:blipFill>
          <a:blip r:embed="rId4"/>
          <a:srcRect t="20754" b="21767"/>
          <a:stretch/>
        </p:blipFill>
        <p:spPr>
          <a:xfrm>
            <a:off x="6148440" y="10003680"/>
            <a:ext cx="1083960" cy="349200"/>
          </a:xfrm>
          <a:prstGeom prst="rect">
            <a:avLst/>
          </a:prstGeom>
          <a:ln w="0">
            <a:noFill/>
          </a:ln>
        </p:spPr>
      </p:pic>
      <p:pic>
        <p:nvPicPr>
          <p:cNvPr id="64" name="Immagine 2"/>
          <p:cNvPicPr/>
          <p:nvPr/>
        </p:nvPicPr>
        <p:blipFill>
          <a:blip r:embed="rId5"/>
          <a:stretch/>
        </p:blipFill>
        <p:spPr>
          <a:xfrm>
            <a:off x="3347280" y="10014120"/>
            <a:ext cx="447120" cy="410400"/>
          </a:xfrm>
          <a:prstGeom prst="rect">
            <a:avLst/>
          </a:prstGeom>
          <a:ln w="0">
            <a:noFill/>
          </a:ln>
        </p:spPr>
      </p:pic>
      <p:sp>
        <p:nvSpPr>
          <p:cNvPr id="65" name="CasellaDiTesto 10"/>
          <p:cNvSpPr/>
          <p:nvPr/>
        </p:nvSpPr>
        <p:spPr>
          <a:xfrm>
            <a:off x="1214280" y="980280"/>
            <a:ext cx="4779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FFFFFF"/>
                </a:solidFill>
                <a:latin typeface="Candara"/>
                <a:ea typeface="DejaVu Sans"/>
              </a:rPr>
              <a:t>Sei alla ricerca di una </a:t>
            </a:r>
            <a:r>
              <a:rPr lang="it-IT" sz="2000" b="1" strike="noStrike" spc="-1">
                <a:solidFill>
                  <a:srgbClr val="FFFFFF"/>
                </a:solidFill>
                <a:latin typeface="Candara"/>
                <a:ea typeface="DejaVu Sans"/>
              </a:rPr>
              <a:t>nuova opportunità lavorativa</a:t>
            </a:r>
            <a:r>
              <a:rPr lang="it-IT" sz="2000" b="0" strike="noStrike" spc="-1">
                <a:solidFill>
                  <a:srgbClr val="FFFFFF"/>
                </a:solidFill>
                <a:latin typeface="Candara"/>
                <a:ea typeface="DejaVu Sans"/>
              </a:rPr>
              <a:t>?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66" name="CasellaDiTesto 42"/>
          <p:cNvSpPr/>
          <p:nvPr/>
        </p:nvSpPr>
        <p:spPr>
          <a:xfrm>
            <a:off x="663120" y="1911240"/>
            <a:ext cx="6326640" cy="191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Candara"/>
                <a:ea typeface="DejaVu Sans"/>
              </a:rPr>
              <a:t>Umana S.p.A. filiale di Crema e il Centro per l’Impiego di Crema della Provincia di Cremona </a:t>
            </a:r>
            <a:r>
              <a:rPr lang="it-IT" sz="2000" b="0" strike="noStrike" spc="-1">
                <a:solidFill>
                  <a:srgbClr val="FFFFFF"/>
                </a:solidFill>
                <a:latin typeface="Candara"/>
                <a:ea typeface="DejaVu Sans"/>
              </a:rPr>
              <a:t>organizzano un recruiting day per cercare</a:t>
            </a:r>
            <a:endParaRPr lang="it-IT" sz="2000" b="0" strike="noStrike" spc="-1">
              <a:latin typeface="Arial"/>
            </a:endParaRPr>
          </a:p>
          <a:p>
            <a:pPr algn="ctr"/>
            <a:r>
              <a:rPr lang="it-IT" sz="2000" b="1" u="sng" strike="noStrike" spc="-1">
                <a:solidFill>
                  <a:srgbClr val="FFFFFF"/>
                </a:solidFill>
                <a:uFillTx/>
                <a:latin typeface="Candara"/>
                <a:ea typeface="DejaVu Sans"/>
              </a:rPr>
              <a:t>n.50 addetti al confezionamento/riempimento settore cosmetico da inserire presso ARVA srl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</p:txBody>
      </p:sp>
      <p:sp>
        <p:nvSpPr>
          <p:cNvPr id="67" name="CasellaDiTesto 43"/>
          <p:cNvSpPr/>
          <p:nvPr/>
        </p:nvSpPr>
        <p:spPr>
          <a:xfrm>
            <a:off x="538560" y="4348080"/>
            <a:ext cx="640296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FFFFFF"/>
                </a:solidFill>
                <a:latin typeface="Candara"/>
                <a:ea typeface="DejaVu Sans"/>
              </a:rPr>
              <a:t>Partecipa anche tu al nostro recruiting day!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68" name="CasellaDiTesto 44"/>
          <p:cNvSpPr/>
          <p:nvPr/>
        </p:nvSpPr>
        <p:spPr>
          <a:xfrm>
            <a:off x="1615320" y="3444120"/>
            <a:ext cx="416052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FFFFFF"/>
                </a:solidFill>
                <a:latin typeface="Candara"/>
                <a:ea typeface="DejaVu Sans"/>
              </a:rPr>
              <a:t>Non lasciarti scappare questa occasione!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69" name="CasellaDiTesto 73"/>
          <p:cNvSpPr/>
          <p:nvPr/>
        </p:nvSpPr>
        <p:spPr>
          <a:xfrm>
            <a:off x="482760" y="5729040"/>
            <a:ext cx="6482880" cy="10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Quando e dove?</a:t>
            </a:r>
            <a:endParaRPr lang="it-IT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ndara"/>
                <a:ea typeface="DejaVu Sans"/>
              </a:rPr>
              <a:t>3 luglio dalle 9:00 alle 12:00 e dalle 14:00 alle 17:00</a:t>
            </a:r>
            <a:endParaRPr lang="it-IT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ndara"/>
                <a:ea typeface="DejaVu Sans"/>
              </a:rPr>
              <a:t>presso</a:t>
            </a:r>
            <a:endParaRPr lang="it-IT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ndara"/>
                <a:ea typeface="DejaVu Sans"/>
              </a:rPr>
              <a:t>ARVA srl - via Del Commercio, n. 2/4 – Crema (CR)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70" name="CasellaDiTesto 74"/>
          <p:cNvSpPr/>
          <p:nvPr/>
        </p:nvSpPr>
        <p:spPr>
          <a:xfrm>
            <a:off x="482760" y="7208640"/>
            <a:ext cx="651996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Contattaci allo 0373/87907 o invia una mail a </a:t>
            </a:r>
            <a:r>
              <a:rPr lang="it-IT" sz="1800" b="0" u="sng" strike="noStrike" spc="-1">
                <a:solidFill>
                  <a:srgbClr val="0563C1"/>
                </a:solidFill>
                <a:uFillTx/>
                <a:latin typeface="Candara"/>
                <a:ea typeface="DejaVu Sans"/>
                <a:hlinkClick r:id="rId6"/>
              </a:rPr>
              <a:t>infocre@umana.it</a:t>
            </a: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 oppure a </a:t>
            </a:r>
            <a:r>
              <a:rPr lang="it-IT" sz="1800" b="0" u="sng" strike="noStrike" spc="-1">
                <a:solidFill>
                  <a:srgbClr val="0563C1"/>
                </a:solidFill>
                <a:uFillTx/>
                <a:latin typeface="Candara"/>
                <a:ea typeface="DejaVu Sans"/>
              </a:rPr>
              <a:t>preselezione.crema@provincia.cremona.it</a:t>
            </a: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  </a:t>
            </a: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se vuoi prenotare un colloquio, altrimenti passa a trovarci.</a:t>
            </a: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Ti aspettiamo!!</a:t>
            </a: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andara"/>
                <a:ea typeface="DejaVu Sans"/>
              </a:rPr>
              <a:t>Dillo a un amico, potrebbe essere anche la sua occasione</a:t>
            </a:r>
            <a:r>
              <a:rPr lang="it-IT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!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71" name="Figura a mano libera: forma 75"/>
          <p:cNvSpPr/>
          <p:nvPr/>
        </p:nvSpPr>
        <p:spPr>
          <a:xfrm>
            <a:off x="3938040" y="9888120"/>
            <a:ext cx="44640" cy="536400"/>
          </a:xfrm>
          <a:custGeom>
            <a:avLst/>
            <a:gdLst/>
            <a:ahLst/>
            <a:cxnLst/>
            <a:rect l="l" t="t" r="r" b="b"/>
            <a:pathLst>
              <a:path w="12880" h="349973">
                <a:moveTo>
                  <a:pt x="0" y="0"/>
                </a:moveTo>
                <a:lnTo>
                  <a:pt x="0" y="349973"/>
                </a:lnTo>
              </a:path>
            </a:pathLst>
          </a:custGeom>
          <a:noFill/>
          <a:ln w="10933">
            <a:solidFill>
              <a:srgbClr val="231E2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Figura a mano libera: forma 76"/>
          <p:cNvSpPr/>
          <p:nvPr/>
        </p:nvSpPr>
        <p:spPr>
          <a:xfrm>
            <a:off x="3258360" y="9888120"/>
            <a:ext cx="44640" cy="618840"/>
          </a:xfrm>
          <a:custGeom>
            <a:avLst/>
            <a:gdLst/>
            <a:ahLst/>
            <a:cxnLst/>
            <a:rect l="l" t="t" r="r" b="b"/>
            <a:pathLst>
              <a:path w="12880" h="349973">
                <a:moveTo>
                  <a:pt x="0" y="0"/>
                </a:moveTo>
                <a:lnTo>
                  <a:pt x="0" y="349973"/>
                </a:lnTo>
              </a:path>
            </a:pathLst>
          </a:custGeom>
          <a:noFill/>
          <a:ln w="10933">
            <a:solidFill>
              <a:srgbClr val="231E2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Immagine 2"/>
          <p:cNvPicPr/>
          <p:nvPr/>
        </p:nvPicPr>
        <p:blipFill>
          <a:blip r:embed="rId7"/>
          <a:stretch/>
        </p:blipFill>
        <p:spPr>
          <a:xfrm>
            <a:off x="2501640" y="10100520"/>
            <a:ext cx="652320" cy="229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146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Candara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Marco Ubaldo Casana</dc:creator>
  <dc:description/>
  <cp:lastModifiedBy>sys_lav</cp:lastModifiedBy>
  <cp:revision>52</cp:revision>
  <cp:lastPrinted>2024-06-25T11:07:18Z</cp:lastPrinted>
  <dcterms:created xsi:type="dcterms:W3CDTF">2024-04-08T06:52:19Z</dcterms:created>
  <dcterms:modified xsi:type="dcterms:W3CDTF">2024-06-26T08:54:23Z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Personalizzato</vt:lpwstr>
  </property>
  <property fmtid="{D5CDD505-2E9C-101B-9397-08002B2CF9AE}" pid="3" name="Slides">
    <vt:i4>1</vt:i4>
  </property>
</Properties>
</file>